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ег Дубровин" userId="4caa43854ee53305" providerId="LiveId" clId="{D1B3932D-DAE2-42B7-BB95-011C2A98E89B}"/>
    <pc:docChg chg="custSel modSld">
      <pc:chgData name="Олег Дубровин" userId="4caa43854ee53305" providerId="LiveId" clId="{D1B3932D-DAE2-42B7-BB95-011C2A98E89B}" dt="2024-04-19T07:56:20.366" v="4" actId="1076"/>
      <pc:docMkLst>
        <pc:docMk/>
      </pc:docMkLst>
      <pc:sldChg chg="addSp delSp modSp mod">
        <pc:chgData name="Олег Дубровин" userId="4caa43854ee53305" providerId="LiveId" clId="{D1B3932D-DAE2-42B7-BB95-011C2A98E89B}" dt="2024-04-19T07:56:20.366" v="4" actId="1076"/>
        <pc:sldMkLst>
          <pc:docMk/>
          <pc:sldMk cId="0" sldId="261"/>
        </pc:sldMkLst>
        <pc:picChg chg="del">
          <ac:chgData name="Олег Дубровин" userId="4caa43854ee53305" providerId="LiveId" clId="{D1B3932D-DAE2-42B7-BB95-011C2A98E89B}" dt="2024-04-19T07:56:10.340" v="0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Олег Дубровин" userId="4caa43854ee53305" providerId="LiveId" clId="{D1B3932D-DAE2-42B7-BB95-011C2A98E89B}" dt="2024-04-19T07:56:20.366" v="4" actId="1076"/>
          <ac:picMkLst>
            <pc:docMk/>
            <pc:sldMk cId="0" sldId="261"/>
            <ac:picMk id="9" creationId="{7970C6A1-7C71-4F72-B824-C9FD541B4B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03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74934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Мобильное приложение  для изучения иностранных языков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649926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Выполнил: студент группы БВТ 2002 Дубровин Олег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92529" y="539234"/>
            <a:ext cx="8445341" cy="1222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2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 основе дизайна в figma был реализован визуал приложения.</a:t>
            </a:r>
            <a:endParaRPr lang="en-US" sz="3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29" y="2274689"/>
            <a:ext cx="1753433" cy="38748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92529" y="636948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пароля</a:t>
            </a:r>
            <a:endParaRPr lang="en-US" sz="1925" dirty="0"/>
          </a:p>
        </p:txBody>
      </p:sp>
      <p:sp>
        <p:nvSpPr>
          <p:cNvPr id="7" name="Text 3"/>
          <p:cNvSpPr/>
          <p:nvPr/>
        </p:nvSpPr>
        <p:spPr>
          <a:xfrm>
            <a:off x="3092529" y="717601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785" y="2274689"/>
            <a:ext cx="1753433" cy="38748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0785" y="636948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Регистрация пользователя</a:t>
            </a:r>
            <a:endParaRPr lang="en-US" sz="1925" dirty="0"/>
          </a:p>
        </p:txBody>
      </p:sp>
      <p:sp>
        <p:nvSpPr>
          <p:cNvPr id="10" name="Text 5"/>
          <p:cNvSpPr/>
          <p:nvPr/>
        </p:nvSpPr>
        <p:spPr>
          <a:xfrm>
            <a:off x="5330785" y="717601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041" y="2274689"/>
            <a:ext cx="1753433" cy="38797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9041" y="6374368"/>
            <a:ext cx="1753433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Выбор языка</a:t>
            </a:r>
            <a:endParaRPr lang="en-US" sz="1925" dirty="0"/>
          </a:p>
        </p:txBody>
      </p:sp>
      <p:sp>
        <p:nvSpPr>
          <p:cNvPr id="13" name="Text 7"/>
          <p:cNvSpPr/>
          <p:nvPr/>
        </p:nvSpPr>
        <p:spPr>
          <a:xfrm>
            <a:off x="7569041" y="6875383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97" y="2274689"/>
            <a:ext cx="1753433" cy="39002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807297" y="6394847"/>
            <a:ext cx="1753433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Упражнения - Listening</a:t>
            </a:r>
            <a:endParaRPr lang="en-US" sz="1925" dirty="0"/>
          </a:p>
        </p:txBody>
      </p:sp>
      <p:sp>
        <p:nvSpPr>
          <p:cNvPr id="16" name="Text 9"/>
          <p:cNvSpPr/>
          <p:nvPr/>
        </p:nvSpPr>
        <p:spPr>
          <a:xfrm>
            <a:off x="9807297" y="7201376"/>
            <a:ext cx="175343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4"/>
              </a:lnSpc>
              <a:buNone/>
            </a:pPr>
            <a:endParaRPr lang="en-US" sz="15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70140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Итоги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873097" y="3840123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Были реализованы все экраны согласно макетам.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873097" y="4284345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Была реализована логика для всех экранов.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873097" y="4728567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Было подключено стороннее API.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73097" y="5172789"/>
            <a:ext cx="9239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Было проведено тестирование на реальном устройстве.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36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Выбор инструментов разработки: React Native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58453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088243"/>
            <a:ext cx="33398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Кросс-платформенность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56866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React Native позволяет разрабатывать приложения как для iOS, так и для Android, используя единую кодовую базу.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858453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088243"/>
            <a:ext cx="28917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Производительность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56866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Приложения на React Native работают быстро и плавно, так как они компилируются в нативные элементы платформы.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42228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672018"/>
            <a:ext cx="28834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Удобство разработки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152436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JavaScript и React делает процесс разработки более простым и эффективным для веб-разработчиков.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0320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Этапы разработки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828806" y="3170753"/>
            <a:ext cx="44410" cy="3026807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100923" y="36067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2600980" y="3378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59928" y="342066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073009" y="339292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Верстка макетов</a:t>
            </a:r>
            <a:endParaRPr lang="en-US" sz="2624" dirty="0"/>
          </a:p>
        </p:txBody>
      </p:sp>
      <p:sp>
        <p:nvSpPr>
          <p:cNvPr id="10" name="Shape 7"/>
          <p:cNvSpPr/>
          <p:nvPr/>
        </p:nvSpPr>
        <p:spPr>
          <a:xfrm>
            <a:off x="3100923" y="468969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2600980" y="44619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759928" y="4503658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4073009" y="447591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Реализация логики </a:t>
            </a:r>
            <a:endParaRPr lang="en-US" sz="2624" dirty="0"/>
          </a:p>
        </p:txBody>
      </p:sp>
      <p:sp>
        <p:nvSpPr>
          <p:cNvPr id="14" name="Shape 11"/>
          <p:cNvSpPr/>
          <p:nvPr/>
        </p:nvSpPr>
        <p:spPr>
          <a:xfrm>
            <a:off x="3100923" y="577268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5" name="Shape 12"/>
          <p:cNvSpPr/>
          <p:nvPr/>
        </p:nvSpPr>
        <p:spPr>
          <a:xfrm>
            <a:off x="2600980" y="55449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759928" y="558665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4073009" y="555890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Подключение к api</a:t>
            </a:r>
            <a:endParaRPr lang="en-US" sz="262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394466"/>
            <a:ext cx="94028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Основные компоненты React Native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View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4213622"/>
            <a:ext cx="28365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Основной контейнер для построения пользовательского интерфейса.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Text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03833" y="4213622"/>
            <a:ext cx="28365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Компонент для отображения текста в приложении.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8997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89971" y="4213622"/>
            <a:ext cx="28365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Компонент для отображения изображений в приложении.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3114"/>
            <a:ext cx="73781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Используемые библиотеки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5432" y="2346008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2352913"/>
            <a:ext cx="34806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React Native Navigation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Позволяет реализовать древовидную структуру экранов, при которой один экран следует за другим.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5432" y="4203740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Axios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Предоставляет возможность отправлять запросы к удаленному API сервера.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475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5432" y="606147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83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ea typeface="adonis-web" pitchFamily="34" charset="-122"/>
                <a:cs typeface="adonis-web" pitchFamily="34" charset="-120"/>
              </a:rPr>
              <a:t>React Native Elements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879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Библиотека для создания элементов интерфейса.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665446"/>
            <a:ext cx="571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Навигация в проекте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517696" y="6008846"/>
            <a:ext cx="45263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3687" y="2892981"/>
            <a:ext cx="452639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 коде проекта был использована древовидная структура экранов - Stack Navigation.  На  рисунке слева представлены основные экраны приложения 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70C6A1-7C71-4F72-B824-C9FD541B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51" y="2931914"/>
            <a:ext cx="6123549" cy="3476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032040"/>
            <a:ext cx="8439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Работа с данными в React Native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317075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3948351"/>
            <a:ext cx="2976086" cy="480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Локальное хранилище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4428768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Сохранение данных на устройстве с помощью AsyncStorage.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3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39483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Удаленные данные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4428768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Интеграция с облачными сервисами и API для получения данных.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3948351"/>
            <a:ext cx="3165490" cy="480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Управление состоянием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4434468"/>
            <a:ext cx="29762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hooks или Context API для эффективного управления состоянием приложения.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168718"/>
            <a:ext cx="60036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Работа с API в проекте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03" y="2267368"/>
            <a:ext cx="10724443" cy="34031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775835"/>
            <a:ext cx="655379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517696" y="6231364"/>
            <a:ext cx="9086564" cy="1277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Был использован сервис по созданию API -  back4app. Удалось реализовать авторизацию, работу с профилем пользователя и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упражнения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.</a:t>
            </a:r>
            <a:r>
              <a:rPr lang="ru-RU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На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рисунке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представлена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база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данных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,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используемая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в </a:t>
            </a:r>
            <a:r>
              <a:rPr lang="en-US" sz="1750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проекте</a:t>
            </a: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. 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277650" y="4959669"/>
            <a:ext cx="257329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17696" y="1754267"/>
            <a:ext cx="6740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Стилизация в React Native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696" y="2781895"/>
            <a:ext cx="3198257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39866" y="400383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Встроенные стили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739866" y="4484251"/>
            <a:ext cx="27539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Определение стилей непосредственно в компонентах.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953" y="2781895"/>
            <a:ext cx="3198257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38123" y="400383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Стилевые листы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38123" y="4484251"/>
            <a:ext cx="27539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Создание отдельных файлов со стилями, аналогично CSS.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209" y="2781895"/>
            <a:ext cx="3198376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36380" y="4003834"/>
            <a:ext cx="27540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Сторонние библиотеки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36380" y="4831437"/>
            <a:ext cx="27540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Использование популярных библиотек, таких как Styled Components.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347</Words>
  <Application>Microsoft Office PowerPoint</Application>
  <PresentationFormat>Произвольный</PresentationFormat>
  <Paragraphs>72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adonis-web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subject/>
  <dc:creator>Олег Дубровин</dc:creator>
  <cp:lastModifiedBy>Олег Дубровин</cp:lastModifiedBy>
  <cp:revision>4</cp:revision>
  <dcterms:created xsi:type="dcterms:W3CDTF">2024-04-18T21:03:12Z</dcterms:created>
  <dcterms:modified xsi:type="dcterms:W3CDTF">2024-04-19T07:56:25Z</dcterms:modified>
</cp:coreProperties>
</file>